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61" r:id="rId2"/>
    <p:sldId id="262" r:id="rId3"/>
    <p:sldId id="256" r:id="rId4"/>
    <p:sldId id="257" r:id="rId5"/>
    <p:sldId id="259" r:id="rId6"/>
    <p:sldId id="258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93"/>
    <p:restoredTop sz="94790"/>
  </p:normalViewPr>
  <p:slideViewPr>
    <p:cSldViewPr snapToGrid="0" snapToObjects="1">
      <p:cViewPr>
        <p:scale>
          <a:sx n="123" d="100"/>
          <a:sy n="123" d="100"/>
        </p:scale>
        <p:origin x="1448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A2EF8-682F-0248-B215-EDC622C3292E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FB6212-9DFE-134E-91DD-B136BAFA39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7617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FB6212-9DFE-134E-91DD-B136BAFA392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3190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B486F8-8829-E84C-8914-72B424B939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E3367EC-A88E-B74A-8A11-F049B1D403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6E4CC8-F162-154E-B072-019B7E263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622272A-B33C-C04B-ACEE-3FF70C238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452770B-AF36-604A-BFF4-009B2148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4580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011F43-4095-F140-A81C-7587A0ECC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A2EE4EA-58C0-474B-BC0D-310E77D2D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394B701-E3C9-8645-9FFD-BBF299537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C705B5-C3FB-F44C-AC7B-E512C3A47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C33A78-BCDE-FF42-8745-262636EDC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0804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3136A1D-66E4-5F4C-8515-4E45741216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93B8EBE-A68B-8444-8388-97B63CEFE2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D26EB1D-A915-9D4A-9852-6B5362D1C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A657CD-6568-994E-B1DF-46DE8FCF1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66605F1-6D03-2C49-936C-29D302FE3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8253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7F8146-8F9F-A846-BDD4-122294EB4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0C7CD34-653B-884A-9CB3-1EEBBFCAF0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86CC95-584A-B14D-8275-DFD765124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9EC1E3E-B8E9-A04E-A724-D88826352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C29920-83C7-574B-9FBB-31DC7575C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65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E1DC6D-6CEE-BE4C-BFEB-2E8F87018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259D148-BE50-0048-A337-F06B264AB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47D2256-B963-514E-837F-36B5158EB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659E524-A1EB-6C47-8744-4CD951D3F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A85001-D39A-0242-AED2-899C45845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7841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05780C-C6D0-204D-93EB-5C868E61E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A1F145E-849D-0C4C-BFC6-7F5153D573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C25F43B-D414-904F-8AEB-13F82D4CA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AA7542-FA81-8A41-8ACA-D463FF49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EB42D57-517F-1D47-83AA-9919081F6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C0128A3-4CFC-C542-828C-E5D0CF536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0527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9598FC-785C-FD44-B373-0B97F9BF2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0B303D-46BA-A547-B1DA-DBA771142A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44BC35-CEEF-B44C-B21C-126249BAFC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3515428-085D-1445-9EB9-993303CB5F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294AB40-D522-734D-85A7-5BD6CFB268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2B14894-A420-DC42-9611-B8FE1C617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A6B0461-4763-5943-9839-DD6CA9241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E46A70C-8E37-6443-BD7E-956C3B0C9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217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5941ED-FD0A-1D45-B4B8-F02E8A5C6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6D95131-6B27-E141-9BFF-868143141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196516E-2F3B-C64F-8F66-8EEE88B04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B8F1D38-223B-7F40-9856-FC0F72124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8520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100725D-D3C6-1A41-9013-ABEFFA22C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49D5F2E-FD2F-4A48-BAB0-317FFDFA9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81E4B5B-6DC7-B14A-9AF1-E9EEA9E49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3481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F405A3-3C90-6044-A960-E97366625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3F3F4C-97D2-F348-A6A0-33D0E9D32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257B97-C4A2-FA4D-A5D6-A84AFE0B0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10B55EE-A92E-3D4D-B032-38C3C0EC5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609DDA-1066-AA4D-AED6-E72367991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8E2B938-FABC-E748-9300-688407101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9439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ADE78A-A330-E444-8EBE-01E25CCB6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3C32385-D9FF-A841-BC18-9F55EB40A3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15FD55B-3C73-D74C-9BAF-1675696AB3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EFE406-BA55-AF48-9452-62DF4A722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96D0BF0-4E5B-474B-9DAC-2816D76BD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4385834-C560-0E46-B700-121FAB7D7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7592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996F87C-8317-B040-A3FA-198BD8B88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CCE5E12-2EAE-5643-8AC0-BB3337D811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3B728C-E99B-2E43-8969-7FAD844038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22577-62E5-B540-9D64-4C1B45864295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355E03B-7C9A-8844-8179-16CC5D10F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913555-FA27-DC4A-BC97-07E78755EE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FA4B7-D891-8C47-824E-3F36E13505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77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6C7C1E6-F733-E940-8A60-87BA16A73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0" y="1752600"/>
            <a:ext cx="6159500" cy="3352800"/>
          </a:xfrm>
          <a:prstGeom prst="rect">
            <a:avLst/>
          </a:prstGeom>
        </p:spPr>
      </p:pic>
      <p:pic>
        <p:nvPicPr>
          <p:cNvPr id="5" name="図 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BEC6DB3D-0BED-6D43-A375-CC35A303E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45" y="5105400"/>
            <a:ext cx="2184743" cy="15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515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51F705E-D93F-8D42-A2F1-4AF7CAB81986}"/>
              </a:ext>
            </a:extLst>
          </p:cNvPr>
          <p:cNvSpPr/>
          <p:nvPr/>
        </p:nvSpPr>
        <p:spPr>
          <a:xfrm>
            <a:off x="0" y="-8067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ABF1E1A-D1A9-5346-8936-5F3C3FB73FC6}"/>
              </a:ext>
            </a:extLst>
          </p:cNvPr>
          <p:cNvSpPr txBox="1"/>
          <p:nvPr/>
        </p:nvSpPr>
        <p:spPr>
          <a:xfrm>
            <a:off x="605366" y="7239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>
                <a:solidFill>
                  <a:srgbClr val="007C85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バーチャル名札の作り方</a:t>
            </a:r>
          </a:p>
        </p:txBody>
      </p:sp>
      <p:pic>
        <p:nvPicPr>
          <p:cNvPr id="6" name="図 5" descr="文字が書かれた看板&#10;&#10;自動的に生成された説明">
            <a:extLst>
              <a:ext uri="{FF2B5EF4-FFF2-40B4-BE49-F238E27FC236}">
                <a16:creationId xmlns:a16="http://schemas.microsoft.com/office/drawing/2014/main" id="{A373DD76-593E-B847-8B2F-930CA207D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415" y="503029"/>
            <a:ext cx="3171782" cy="2616412"/>
          </a:xfrm>
          <a:prstGeom prst="rect">
            <a:avLst/>
          </a:prstGeom>
        </p:spPr>
      </p:pic>
      <p:pic>
        <p:nvPicPr>
          <p:cNvPr id="8" name="図 7" descr="スクリーンショット が含まれている画像&#10;&#10;自動的に生成された説明">
            <a:extLst>
              <a:ext uri="{FF2B5EF4-FFF2-40B4-BE49-F238E27FC236}">
                <a16:creationId xmlns:a16="http://schemas.microsoft.com/office/drawing/2014/main" id="{D69C516C-32CD-4046-857C-9420D0A1E7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6415" y="3356511"/>
            <a:ext cx="3171782" cy="2929866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120F1BD-A8C5-2F47-A602-D1EB0D27B0BE}"/>
              </a:ext>
            </a:extLst>
          </p:cNvPr>
          <p:cNvSpPr txBox="1"/>
          <p:nvPr/>
        </p:nvSpPr>
        <p:spPr>
          <a:xfrm>
            <a:off x="605366" y="1530569"/>
            <a:ext cx="8565165" cy="43924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50000"/>
              </a:lnSpc>
              <a:buClr>
                <a:srgbClr val="007C85"/>
              </a:buClr>
              <a:buFont typeface="+mj-lt"/>
              <a:buAutoNum type="arabicPeriod"/>
            </a:pPr>
            <a:r>
              <a:rPr kumimoji="1"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テンプレートで、自分の名前を編集します。</a:t>
            </a:r>
            <a:endParaRPr kumimoji="1"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342900" indent="-342900">
              <a:lnSpc>
                <a:spcPct val="150000"/>
              </a:lnSpc>
              <a:buClr>
                <a:srgbClr val="007C85"/>
              </a:buClr>
              <a:buFont typeface="+mj-lt"/>
              <a:buAutoNum type="arabicPeriod"/>
            </a:pPr>
            <a:endParaRPr kumimoji="1"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342900" indent="-342900">
              <a:lnSpc>
                <a:spcPct val="150000"/>
              </a:lnSpc>
              <a:buClr>
                <a:srgbClr val="007C85"/>
              </a:buClr>
              <a:buFont typeface="+mj-lt"/>
              <a:buAutoNum type="arabicPeriod"/>
            </a:pPr>
            <a:r>
              <a:rPr kumimoji="1"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すべての文字を編集し終わったら、そのスライド全体を全選択します▶</a:t>
            </a:r>
            <a:b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（</a:t>
            </a:r>
            <a:r>
              <a:rPr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Windows</a:t>
            </a:r>
            <a:r>
              <a:rPr lang="ja-JP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ならキーボードの「</a:t>
            </a:r>
            <a:r>
              <a:rPr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Ctrl+A</a:t>
            </a:r>
            <a:r>
              <a:rPr lang="ja-JP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」、</a:t>
            </a:r>
            <a:r>
              <a:rPr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Mac</a:t>
            </a:r>
            <a:r>
              <a:rPr lang="ja-JP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なら「</a:t>
            </a:r>
            <a:r>
              <a:rPr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Command+A</a:t>
            </a:r>
            <a:r>
              <a:rPr lang="ja-JP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」で選択できます）</a:t>
            </a:r>
            <a:endParaRPr lang="en-US" altLang="ja-JP" sz="1400" b="1" dirty="0">
              <a:solidFill>
                <a:schemeClr val="tx1">
                  <a:lumMod val="50000"/>
                  <a:lumOff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342900" indent="-342900">
              <a:lnSpc>
                <a:spcPct val="150000"/>
              </a:lnSpc>
              <a:buClr>
                <a:srgbClr val="007C85"/>
              </a:buClr>
              <a:buFont typeface="+mj-lt"/>
              <a:buAutoNum type="arabicPeriod"/>
            </a:pPr>
            <a:endParaRPr kumimoji="1"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342900" indent="-342900">
              <a:lnSpc>
                <a:spcPct val="150000"/>
              </a:lnSpc>
              <a:buClr>
                <a:srgbClr val="007C85"/>
              </a:buClr>
              <a:buFont typeface="+mj-lt"/>
              <a:buAutoNum type="arabicPeriod"/>
            </a:pPr>
            <a:r>
              <a:rPr kumimoji="1"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スライド全体を選択した状態で右クリックし、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[</a:t>
            </a:r>
            <a:r>
              <a:rPr kumimoji="1"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図として保存</a:t>
            </a:r>
            <a:r>
              <a:rPr kumimoji="1"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]</a:t>
            </a:r>
            <a:r>
              <a:rPr kumimoji="1"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を選びます▶</a:t>
            </a:r>
            <a:endParaRPr kumimoji="1"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342900" indent="-342900">
              <a:lnSpc>
                <a:spcPct val="150000"/>
              </a:lnSpc>
              <a:buClr>
                <a:srgbClr val="007C85"/>
              </a:buClr>
              <a:buFont typeface="+mj-lt"/>
              <a:buAutoNum type="arabicPeriod"/>
            </a:pPr>
            <a:endParaRPr kumimoji="1"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342900" indent="-342900">
              <a:lnSpc>
                <a:spcPct val="150000"/>
              </a:lnSpc>
              <a:buClr>
                <a:srgbClr val="007C85"/>
              </a:buClr>
              <a:buFont typeface="+mj-lt"/>
              <a:buAutoNum type="arabicPeriod"/>
            </a:pPr>
            <a:r>
              <a: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保存先を選択してファイルの種類を「</a:t>
            </a: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png</a:t>
            </a:r>
            <a:r>
              <a: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」もしくは「</a:t>
            </a: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jpeg</a:t>
            </a:r>
            <a:r>
              <a: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」に設定し、</a:t>
            </a:r>
            <a:b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名前をつけて</a:t>
            </a: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[</a:t>
            </a:r>
            <a:r>
              <a: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保存</a:t>
            </a: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/OK]</a:t>
            </a:r>
            <a:r>
              <a: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を押せば、</a:t>
            </a:r>
            <a:b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lang="ja-JP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バーチャル名札の画像の出来上がりです！</a:t>
            </a:r>
            <a:endParaRPr kumimoji="1" lang="ja-JP" altLang="en-US" b="1">
              <a:solidFill>
                <a:schemeClr val="tx1">
                  <a:lumMod val="75000"/>
                  <a:lumOff val="2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E74E791-CAF5-2544-9864-4C6B14DF4EF5}"/>
              </a:ext>
            </a:extLst>
          </p:cNvPr>
          <p:cNvSpPr/>
          <p:nvPr/>
        </p:nvSpPr>
        <p:spPr>
          <a:xfrm>
            <a:off x="8776138" y="5922990"/>
            <a:ext cx="2785241" cy="24658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1C133FF-7AB8-DE49-A9D5-D607C4C06BEA}"/>
              </a:ext>
            </a:extLst>
          </p:cNvPr>
          <p:cNvSpPr txBox="1"/>
          <p:nvPr/>
        </p:nvSpPr>
        <p:spPr>
          <a:xfrm>
            <a:off x="936225" y="2274660"/>
            <a:ext cx="23358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b="1" dirty="0">
                <a:solidFill>
                  <a:schemeClr val="bg1">
                    <a:lumMod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Edit your name in the template.</a:t>
            </a:r>
            <a:endParaRPr kumimoji="1" lang="ja-JP" altLang="en-US" sz="1100" b="1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39C2119-2C6E-7B4F-86FB-EA5ABF5824C0}"/>
              </a:ext>
            </a:extLst>
          </p:cNvPr>
          <p:cNvSpPr txBox="1"/>
          <p:nvPr/>
        </p:nvSpPr>
        <p:spPr>
          <a:xfrm>
            <a:off x="936225" y="3463380"/>
            <a:ext cx="41617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b="1" dirty="0">
                <a:solidFill>
                  <a:schemeClr val="bg1">
                    <a:lumMod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When you finish editing all the text, select the entire slide.</a:t>
            </a:r>
            <a:endParaRPr kumimoji="1" lang="ja-JP" altLang="en-US" sz="1100" b="1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23B6142-74D5-2549-9F26-06F20C5B637B}"/>
              </a:ext>
            </a:extLst>
          </p:cNvPr>
          <p:cNvSpPr txBox="1"/>
          <p:nvPr/>
        </p:nvSpPr>
        <p:spPr>
          <a:xfrm>
            <a:off x="936225" y="4304628"/>
            <a:ext cx="50064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b="1" dirty="0">
                <a:solidFill>
                  <a:schemeClr val="bg1">
                    <a:lumMod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With the entire slide selected, right-click and choose [Save as Picture].</a:t>
            </a:r>
            <a:endParaRPr kumimoji="1" lang="ja-JP" altLang="en-US" sz="1100" b="1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E396E4A-F7F3-9642-8EAD-1BED29CAC668}"/>
              </a:ext>
            </a:extLst>
          </p:cNvPr>
          <p:cNvSpPr txBox="1"/>
          <p:nvPr/>
        </p:nvSpPr>
        <p:spPr>
          <a:xfrm>
            <a:off x="936225" y="5959692"/>
            <a:ext cx="46057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b="1" dirty="0">
                <a:solidFill>
                  <a:schemeClr val="bg1">
                    <a:lumMod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Select a destination, set the file type to "</a:t>
            </a:r>
            <a:r>
              <a:rPr lang="en-US" altLang="ja-JP" sz="1100" b="1" dirty="0" err="1">
                <a:solidFill>
                  <a:schemeClr val="bg1">
                    <a:lumMod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png</a:t>
            </a:r>
            <a:r>
              <a:rPr lang="en-US" altLang="ja-JP" sz="1100" b="1" dirty="0">
                <a:solidFill>
                  <a:schemeClr val="bg1">
                    <a:lumMod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" or "jpeg", name it, </a:t>
            </a:r>
            <a:br>
              <a:rPr lang="en-US" altLang="ja-JP" sz="1100" b="1" dirty="0">
                <a:solidFill>
                  <a:schemeClr val="bg1">
                    <a:lumMod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lang="en-US" altLang="ja-JP" sz="1100" b="1" dirty="0">
                <a:solidFill>
                  <a:schemeClr val="bg1">
                    <a:lumMod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and press [Save/OK] to create a virtual name-card image!</a:t>
            </a:r>
            <a:endParaRPr kumimoji="1" lang="ja-JP" altLang="en-US" sz="1100" b="1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39C3F06-F588-8C4E-B940-82F4E3628B42}"/>
              </a:ext>
            </a:extLst>
          </p:cNvPr>
          <p:cNvSpPr txBox="1"/>
          <p:nvPr/>
        </p:nvSpPr>
        <p:spPr>
          <a:xfrm>
            <a:off x="873874" y="1208532"/>
            <a:ext cx="35974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solidFill>
                  <a:srgbClr val="007C85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How to make “Virtual Name-card”</a:t>
            </a:r>
            <a:endParaRPr kumimoji="1" lang="ja-JP" altLang="en-US" sz="1600" b="1">
              <a:solidFill>
                <a:srgbClr val="007C85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7870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76B190E-B2F9-DF44-95F8-590E3CA75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6BA866A-DD99-C243-B215-847CE87DC94E}"/>
              </a:ext>
            </a:extLst>
          </p:cNvPr>
          <p:cNvSpPr txBox="1"/>
          <p:nvPr/>
        </p:nvSpPr>
        <p:spPr>
          <a:xfrm>
            <a:off x="8648700" y="723900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b="1">
                <a:latin typeface="Yu Gothic" panose="020B0400000000000000" pitchFamily="34" charset="-128"/>
                <a:ea typeface="Yu Gothic" panose="020B0400000000000000" pitchFamily="34" charset="-128"/>
              </a:rPr>
              <a:t>立命</a:t>
            </a:r>
            <a:r>
              <a:rPr kumimoji="1" lang="en-US" altLang="ja-JP" sz="4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kumimoji="1" lang="ja-JP" altLang="en-US" sz="4400" b="1">
                <a:latin typeface="Yu Gothic" panose="020B0400000000000000" pitchFamily="34" charset="-128"/>
                <a:ea typeface="Yu Gothic" panose="020B0400000000000000" pitchFamily="34" charset="-128"/>
              </a:rPr>
              <a:t>太郎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87E3014-9DCB-7241-B3DA-B40091DEF2C9}"/>
              </a:ext>
            </a:extLst>
          </p:cNvPr>
          <p:cNvSpPr txBox="1"/>
          <p:nvPr/>
        </p:nvSpPr>
        <p:spPr>
          <a:xfrm>
            <a:off x="8696790" y="1544141"/>
            <a:ext cx="2505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RITSUMEI Taro</a:t>
            </a:r>
            <a:endParaRPr kumimoji="1" lang="ja-JP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E9A7A3D-B9F3-464F-AB89-359BE2EFBDBA}"/>
              </a:ext>
            </a:extLst>
          </p:cNvPr>
          <p:cNvSpPr txBox="1"/>
          <p:nvPr/>
        </p:nvSpPr>
        <p:spPr>
          <a:xfrm>
            <a:off x="8780148" y="233154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>
                <a:latin typeface="Yu Gothic" panose="020B0400000000000000" pitchFamily="34" charset="-128"/>
                <a:ea typeface="Yu Gothic" panose="020B0400000000000000" pitchFamily="34" charset="-128"/>
              </a:rPr>
              <a:t>サンプル学部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DF83E42-7976-494E-B74D-49A9A072F4F1}"/>
              </a:ext>
            </a:extLst>
          </p:cNvPr>
          <p:cNvSpPr txBox="1"/>
          <p:nvPr/>
        </p:nvSpPr>
        <p:spPr>
          <a:xfrm>
            <a:off x="9318754" y="2877641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800" b="1">
                <a:latin typeface="Yu Gothic" panose="020B0400000000000000" pitchFamily="34" charset="-128"/>
                <a:ea typeface="Yu Gothic" panose="020B0400000000000000" pitchFamily="34" charset="-128"/>
              </a:rPr>
              <a:t>２</a:t>
            </a:r>
            <a:r>
              <a:rPr kumimoji="1" lang="ja-JP" altLang="en-US" sz="2800" b="1">
                <a:latin typeface="Yu Gothic" panose="020B0400000000000000" pitchFamily="34" charset="-128"/>
                <a:ea typeface="Yu Gothic" panose="020B0400000000000000" pitchFamily="34" charset="-128"/>
              </a:rPr>
              <a:t>回生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F0EBADF-59B5-9343-AADF-949D5DF77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306" y="724638"/>
            <a:ext cx="3297682" cy="81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82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1A906F25-76E7-FB4F-86A0-70FE96FAB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6112AF3-7B92-1643-A2E1-26286525B10D}"/>
              </a:ext>
            </a:extLst>
          </p:cNvPr>
          <p:cNvSpPr txBox="1"/>
          <p:nvPr/>
        </p:nvSpPr>
        <p:spPr>
          <a:xfrm>
            <a:off x="8648700" y="723900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立命</a:t>
            </a:r>
            <a:r>
              <a:rPr kumimoji="1" lang="en-US" altLang="ja-JP" sz="4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kumimoji="1" lang="ja-JP" altLang="en-US" sz="4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太郎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8F5750A-D4B4-2A42-89A6-07B79F78B8C6}"/>
              </a:ext>
            </a:extLst>
          </p:cNvPr>
          <p:cNvSpPr txBox="1"/>
          <p:nvPr/>
        </p:nvSpPr>
        <p:spPr>
          <a:xfrm>
            <a:off x="8696790" y="1544141"/>
            <a:ext cx="2505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chemeClr val="bg1">
                    <a:lumMod val="7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RITSUMEI Taro</a:t>
            </a:r>
            <a:endParaRPr kumimoji="1" lang="ja-JP" altLang="en-US" sz="2400" b="1">
              <a:solidFill>
                <a:schemeClr val="bg1">
                  <a:lumMod val="7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5CBFCCC-B648-CE4A-9BA7-40D7F680D762}"/>
              </a:ext>
            </a:extLst>
          </p:cNvPr>
          <p:cNvSpPr txBox="1"/>
          <p:nvPr/>
        </p:nvSpPr>
        <p:spPr>
          <a:xfrm>
            <a:off x="8780148" y="233154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サンプル学部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8ED0496-3D67-9842-B1DE-6F8514627B5E}"/>
              </a:ext>
            </a:extLst>
          </p:cNvPr>
          <p:cNvSpPr txBox="1"/>
          <p:nvPr/>
        </p:nvSpPr>
        <p:spPr>
          <a:xfrm>
            <a:off x="9318754" y="2877641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２</a:t>
            </a:r>
            <a:r>
              <a:rPr kumimoji="1" lang="ja-JP" altLang="en-US" sz="28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回生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2DED5DF-F3BE-E140-A488-A88C5724E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306" y="724638"/>
            <a:ext cx="3297682" cy="81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37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585107E7-076D-6741-9130-B00300CC8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C994F27-C010-FC4A-873B-CDD433F8E66F}"/>
              </a:ext>
            </a:extLst>
          </p:cNvPr>
          <p:cNvSpPr txBox="1"/>
          <p:nvPr/>
        </p:nvSpPr>
        <p:spPr>
          <a:xfrm>
            <a:off x="8648700" y="723900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立命</a:t>
            </a:r>
            <a:r>
              <a:rPr kumimoji="1" lang="en-US" altLang="ja-JP" sz="4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kumimoji="1" lang="ja-JP" altLang="en-US" sz="4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太郎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7A72D66-91A5-F64B-A5C3-22BA9E69E9F5}"/>
              </a:ext>
            </a:extLst>
          </p:cNvPr>
          <p:cNvSpPr txBox="1"/>
          <p:nvPr/>
        </p:nvSpPr>
        <p:spPr>
          <a:xfrm>
            <a:off x="8696790" y="1544141"/>
            <a:ext cx="2505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chemeClr val="bg1">
                    <a:lumMod val="7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RITSUMEI Taro</a:t>
            </a:r>
            <a:endParaRPr kumimoji="1" lang="ja-JP" altLang="en-US" sz="2400" b="1">
              <a:solidFill>
                <a:schemeClr val="bg1">
                  <a:lumMod val="7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6BEAE99-3D5F-D24E-92C3-714193632769}"/>
              </a:ext>
            </a:extLst>
          </p:cNvPr>
          <p:cNvSpPr txBox="1"/>
          <p:nvPr/>
        </p:nvSpPr>
        <p:spPr>
          <a:xfrm>
            <a:off x="8780148" y="233154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サンプル学部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F0CD240-1B6E-0649-BCDB-9BC045AA8E4D}"/>
              </a:ext>
            </a:extLst>
          </p:cNvPr>
          <p:cNvSpPr txBox="1"/>
          <p:nvPr/>
        </p:nvSpPr>
        <p:spPr>
          <a:xfrm>
            <a:off x="9318754" y="2877641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8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２</a:t>
            </a:r>
            <a:r>
              <a:rPr kumimoji="1" lang="ja-JP" altLang="en-US" sz="28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回生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5632BC3-F6E2-1A42-B07A-36A9081C3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306" y="724638"/>
            <a:ext cx="3297682" cy="81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35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F833FA58-8360-6F47-AA79-8FC2ACBE4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4F1B971-0A70-A94B-A072-7A089F8C0CE6}"/>
              </a:ext>
            </a:extLst>
          </p:cNvPr>
          <p:cNvSpPr txBox="1"/>
          <p:nvPr/>
        </p:nvSpPr>
        <p:spPr>
          <a:xfrm>
            <a:off x="8648700" y="1028700"/>
            <a:ext cx="2601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立命</a:t>
            </a:r>
            <a:r>
              <a:rPr kumimoji="1" lang="en-US" altLang="ja-JP" sz="4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kumimoji="1" lang="ja-JP" altLang="en-US" sz="4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太郎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DF01AF3-6BE1-5D40-B168-762BFDB1C301}"/>
              </a:ext>
            </a:extLst>
          </p:cNvPr>
          <p:cNvSpPr txBox="1"/>
          <p:nvPr/>
        </p:nvSpPr>
        <p:spPr>
          <a:xfrm>
            <a:off x="8696790" y="1785441"/>
            <a:ext cx="2505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RITSUMEI Taro</a:t>
            </a:r>
            <a:endParaRPr kumimoji="1" lang="ja-JP" altLang="en-US" sz="2400" b="1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3621517-DBEE-DB40-8BD3-450C353E209B}"/>
              </a:ext>
            </a:extLst>
          </p:cNvPr>
          <p:cNvSpPr txBox="1"/>
          <p:nvPr/>
        </p:nvSpPr>
        <p:spPr>
          <a:xfrm>
            <a:off x="8780148" y="236964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サンプル学部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08FDA6E-B4D9-3643-80DC-0A9E38C20FE0}"/>
              </a:ext>
            </a:extLst>
          </p:cNvPr>
          <p:cNvSpPr txBox="1"/>
          <p:nvPr/>
        </p:nvSpPr>
        <p:spPr>
          <a:xfrm>
            <a:off x="9318754" y="2839541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２</a:t>
            </a:r>
            <a:r>
              <a:rPr kumimoji="1" lang="ja-JP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回生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56608BA-2AB6-B449-A281-F851E4E53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306" y="724638"/>
            <a:ext cx="3297682" cy="81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048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220</Words>
  <Application>Microsoft Macintosh PowerPoint</Application>
  <PresentationFormat>ワイド画面</PresentationFormat>
  <Paragraphs>30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YOSHITAKE Kan(is0383ke)</dc:creator>
  <cp:lastModifiedBy>YOSHITAKE Kan(is0383ke)</cp:lastModifiedBy>
  <cp:revision>17</cp:revision>
  <dcterms:created xsi:type="dcterms:W3CDTF">2020-04-24T07:07:16Z</dcterms:created>
  <dcterms:modified xsi:type="dcterms:W3CDTF">2020-04-30T10:31:26Z</dcterms:modified>
</cp:coreProperties>
</file>